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78A01-9273-4D77-95FD-77025CAACB16}" type="datetimeFigureOut">
              <a:rPr lang="en-US" smtClean="0"/>
              <a:t>03/12/2020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3061-9839-45D1-8330-34B7BD7FC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177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78A01-9273-4D77-95FD-77025CAACB16}" type="datetimeFigureOut">
              <a:rPr lang="en-US" smtClean="0"/>
              <a:t>03/12/2020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3061-9839-45D1-8330-34B7BD7FC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164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78A01-9273-4D77-95FD-77025CAACB16}" type="datetimeFigureOut">
              <a:rPr lang="en-US" smtClean="0"/>
              <a:t>03/12/2020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3061-9839-45D1-8330-34B7BD7FC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636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78A01-9273-4D77-95FD-77025CAACB16}" type="datetimeFigureOut">
              <a:rPr lang="en-US" smtClean="0"/>
              <a:t>03/12/2020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3061-9839-45D1-8330-34B7BD7FC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181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78A01-9273-4D77-95FD-77025CAACB16}" type="datetimeFigureOut">
              <a:rPr lang="en-US" smtClean="0"/>
              <a:t>03/12/2020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3061-9839-45D1-8330-34B7BD7FC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27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78A01-9273-4D77-95FD-77025CAACB16}" type="datetimeFigureOut">
              <a:rPr lang="en-US" smtClean="0"/>
              <a:t>03/12/2020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3061-9839-45D1-8330-34B7BD7FC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248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78A01-9273-4D77-95FD-77025CAACB16}" type="datetimeFigureOut">
              <a:rPr lang="en-US" smtClean="0"/>
              <a:t>03/12/2020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3061-9839-45D1-8330-34B7BD7FC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868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78A01-9273-4D77-95FD-77025CAACB16}" type="datetimeFigureOut">
              <a:rPr lang="en-US" smtClean="0"/>
              <a:t>03/12/2020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3061-9839-45D1-8330-34B7BD7FC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991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78A01-9273-4D77-95FD-77025CAACB16}" type="datetimeFigureOut">
              <a:rPr lang="en-US" smtClean="0"/>
              <a:t>03/12/2020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3061-9839-45D1-8330-34B7BD7FC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127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78A01-9273-4D77-95FD-77025CAACB16}" type="datetimeFigureOut">
              <a:rPr lang="en-US" smtClean="0"/>
              <a:t>03/12/2020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3061-9839-45D1-8330-34B7BD7FC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7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78A01-9273-4D77-95FD-77025CAACB16}" type="datetimeFigureOut">
              <a:rPr lang="en-US" smtClean="0"/>
              <a:t>03/12/2020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73061-9839-45D1-8330-34B7BD7FC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52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78A01-9273-4D77-95FD-77025CAACB16}" type="datetimeFigureOut">
              <a:rPr lang="en-US" smtClean="0"/>
              <a:t>03/12/2020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73061-9839-45D1-8330-34B7BD7FC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539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Analysis of Robert Herrick’s Poem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</a:t>
            </a:r>
          </a:p>
          <a:p>
            <a:endParaRPr lang="en-US" dirty="0"/>
          </a:p>
          <a:p>
            <a:r>
              <a:rPr lang="en-US" dirty="0" smtClean="0"/>
              <a:t>Gawali Narendra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18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0125"/>
            <a:ext cx="12192000" cy="7192370"/>
          </a:xfrm>
        </p:spPr>
      </p:pic>
    </p:spTree>
    <p:extLst>
      <p:ext uri="{BB962C8B-B14F-4D97-AF65-F5344CB8AC3E}">
        <p14:creationId xmlns:p14="http://schemas.microsoft.com/office/powerpoint/2010/main" val="20020168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7422"/>
            <a:ext cx="12192000" cy="7246961"/>
          </a:xfrm>
        </p:spPr>
      </p:pic>
    </p:spTree>
    <p:extLst>
      <p:ext uri="{BB962C8B-B14F-4D97-AF65-F5344CB8AC3E}">
        <p14:creationId xmlns:p14="http://schemas.microsoft.com/office/powerpoint/2010/main" val="33417275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8364"/>
            <a:ext cx="12192000" cy="7315200"/>
          </a:xfrm>
        </p:spPr>
      </p:pic>
    </p:spTree>
    <p:extLst>
      <p:ext uri="{BB962C8B-B14F-4D97-AF65-F5344CB8AC3E}">
        <p14:creationId xmlns:p14="http://schemas.microsoft.com/office/powerpoint/2010/main" val="27540039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7421"/>
            <a:ext cx="12192000" cy="7219666"/>
          </a:xfrm>
        </p:spPr>
      </p:pic>
    </p:spTree>
    <p:extLst>
      <p:ext uri="{BB962C8B-B14F-4D97-AF65-F5344CB8AC3E}">
        <p14:creationId xmlns:p14="http://schemas.microsoft.com/office/powerpoint/2010/main" val="1403348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110484"/>
          </a:xfrm>
        </p:spPr>
      </p:pic>
    </p:spTree>
    <p:extLst>
      <p:ext uri="{BB962C8B-B14F-4D97-AF65-F5344CB8AC3E}">
        <p14:creationId xmlns:p14="http://schemas.microsoft.com/office/powerpoint/2010/main" val="28660366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3773"/>
            <a:ext cx="12192000" cy="7206018"/>
          </a:xfrm>
        </p:spPr>
      </p:pic>
    </p:spTree>
    <p:extLst>
      <p:ext uri="{BB962C8B-B14F-4D97-AF65-F5344CB8AC3E}">
        <p14:creationId xmlns:p14="http://schemas.microsoft.com/office/powerpoint/2010/main" val="12469655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096836"/>
          </a:xfrm>
        </p:spPr>
      </p:pic>
    </p:spTree>
    <p:extLst>
      <p:ext uri="{BB962C8B-B14F-4D97-AF65-F5344CB8AC3E}">
        <p14:creationId xmlns:p14="http://schemas.microsoft.com/office/powerpoint/2010/main" val="329162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069540"/>
          </a:xfrm>
        </p:spPr>
      </p:pic>
    </p:spTree>
    <p:extLst>
      <p:ext uri="{BB962C8B-B14F-4D97-AF65-F5344CB8AC3E}">
        <p14:creationId xmlns:p14="http://schemas.microsoft.com/office/powerpoint/2010/main" val="56502816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</Words>
  <Application>Microsoft Office PowerPoint</Application>
  <PresentationFormat>Widescreen</PresentationFormat>
  <Paragraphs>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Analysis of Robert Herrick’s Poem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Analysis of Robert Herrick’s Poem</dc:title>
  <dc:creator>My PC</dc:creator>
  <cp:lastModifiedBy>My PC</cp:lastModifiedBy>
  <cp:revision>2</cp:revision>
  <dcterms:created xsi:type="dcterms:W3CDTF">2020-12-04T07:49:38Z</dcterms:created>
  <dcterms:modified xsi:type="dcterms:W3CDTF">2020-12-04T07:58:50Z</dcterms:modified>
</cp:coreProperties>
</file>